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  <p:sldId id="258" r:id="rId7"/>
    <p:sldId id="259" r:id="rId8"/>
    <p:sldId id="260" r:id="rId9"/>
    <p:sldId id="286" r:id="rId10"/>
    <p:sldId id="261" r:id="rId11"/>
    <p:sldId id="292" r:id="rId12"/>
    <p:sldId id="262" r:id="rId13"/>
    <p:sldId id="263" r:id="rId14"/>
    <p:sldId id="264" r:id="rId15"/>
    <p:sldId id="265" r:id="rId16"/>
    <p:sldId id="267" r:id="rId17"/>
    <p:sldId id="268" r:id="rId18"/>
    <p:sldId id="269" r:id="rId19"/>
    <p:sldId id="270" r:id="rId20"/>
    <p:sldId id="271" r:id="rId21"/>
    <p:sldId id="272" r:id="rId22"/>
    <p:sldId id="287" r:id="rId23"/>
    <p:sldId id="273" r:id="rId24"/>
    <p:sldId id="274" r:id="rId25"/>
    <p:sldId id="275" r:id="rId26"/>
    <p:sldId id="276" r:id="rId27"/>
    <p:sldId id="288" r:id="rId28"/>
    <p:sldId id="289" r:id="rId29"/>
    <p:sldId id="290" r:id="rId30"/>
    <p:sldId id="291" r:id="rId31"/>
    <p:sldId id="277" r:id="rId32"/>
    <p:sldId id="278" r:id="rId33"/>
    <p:sldId id="279" r:id="rId34"/>
    <p:sldId id="280" r:id="rId35"/>
    <p:sldId id="281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214422"/>
            <a:ext cx="8001056" cy="378621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САЛЬМОНЕЛЛЕЗ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Сальмонеллез птиц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(лат.,—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Salmonellosis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; паратиф, инфекционная диарея птиц) — болезнь, характеризующаяся острым течением в виде септицемии у молодняка и латентной инфекцией у взрослой птицы.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Неполноценное и несвоевременное кормление птиц, скученность, перегрев, переохлаждение, т. е. факторы, обусловливающие снижение естественной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резистентности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Заболеваемость сальмонеллезом цыплят варьирует в широких пределах. Летальность при сальмонеллезе кур  составляет 13-25 %.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по запросу сальмонелле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411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Патогенез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развитии болезни большое значение имеет продуцирование эндо- и экзотоксинов.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При алиментарном заражении возбудитель попадает в желудочно-кишечный тракт, локализуется на слизистой оболочке кишечника (первичный аффект) — слепых отростках, вызывая воспалительные и дегенеративные изменения. В результате нарушения барьерных функций слизистой оболочки микроб проникает в лимфатические и кровеносные сосуды, током крови разносится во все внутренние органы, вызывая септицемию и некроз (вторичная локализация возбудителя). Затем сальмонеллы снова поступают в кровяное русло, нарушая работу внутренних органов, что приводит к летальному исходу.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случае аэрогенной передачи возбудитель попадает в легкие, образуя очаги некроза, откуда проникает в кровяное русло и разносится по всему организму.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Течение и клиническое проявление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Инкубационный период при алиментарном заражении 5-7 дней, а при аэрозольном — всего лишь 24-36 ч. Различают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сверхострое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острое,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подострое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хроническое течение болезни.</a:t>
            </a:r>
          </a:p>
          <a:p>
            <a:pPr marL="0" indent="539750" algn="just">
              <a:buNone/>
            </a:pP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Сверхострое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течение наблюдают у цыплят, которые вывелись уже больными. Они погибают через несколько часов после вывода.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Острое течение отмечают у молодняка в возрасте 1-10 дней. У цыплят ухудшается аппетит. Они становятся вялыми, глаза закрыты, крылышки опущены. Цыплята передвигаются медленно, часто пищат. Главный признак — диарея. Нередко заболевание протекает с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нервно-паралитическими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явлениями. При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подостром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хроническом течении клинические признаки менее выражены.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Симптомы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Своеобразно сальмонеллез проявляется у голубей: остро протекающее заболевание часто преобладает у голубей до 6-недельного возраста, большинство из них погибают через несколько дней. Признаки заболевания: ухудшение аппетита, воспаление конъюнктивы, расстройство функции кишечника. В дальнейшем у голубей наступает потеря сил, они безучастны, сонливы, перо взъерошено, возникает жажда. Температура тела во всех случаях острого течения повышена.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При кишечной форме течение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подострое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хроническое. Симптомы воспаления кишечника:  диарея, помет жидкий, содержит кровь, перья хвоста сильно загрязнены. Суставная форма возникает у молодых особей после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переболевания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септической формой. Вначале воспаление суставов и сухожилий протекает без видимых изменений. Позднее они увеличиваются. Пораженная птица не в состоянии летать, бегать.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Нервная форма в большинстве случаев протекает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подостро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или хронически, возникает намного реже по сравнению с другими. Характерны нервные явления, утрата способности к передвижению.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Птица лежит на боку с загнутой шеей; искривление шеи — довольно типичный признак.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Патологоанатомические признаки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 погибших эмбрионов содержимое желточного мешка травянисто-зеленого цвета, в печени очаги некроза. Желчный пузырь, увеличен и заполнен тягучей желчью; наблюдают расширение прямой кишки мочекислыми солями или газами, повышенное отложение мочекислых солей на аллантоисе.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 погибших цыплят в первые дни жизни наблюдают крупный неиспользованный желток, катарально-геморрагическое воспаление желудочно-кишечного тракта. Слепые отростки кишечника заполнены фибринозной массой. При клеточном содержании молодняка, поражаются суставы ног. У взрослых птиц желточные фолликулы неправильной формы, перерождены, содержат некротическую массу зеленого цвета.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подостром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хроническом течении болезни поражается преимущественно толстый отдел кишечника, особенно отростки слепой кишки, где выявляют некроз слизистой оболочки с наложениями на ее поверхности фибрина. 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786454"/>
          </a:xfrm>
        </p:spPr>
        <p:txBody>
          <a:bodyPr>
            <a:normAutofit fontScale="70000" lnSpcReduction="20000"/>
          </a:bodyPr>
          <a:lstStyle/>
          <a:p>
            <a:pPr marL="0" indent="539750" algn="just"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Историческая справка, распространение, с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т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епень опасности и ущерб.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Сальмонеллы широко распространены. Впервые сальмонеллу выделили из органов свиней американские ветврачи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Сальмон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Смит в 1885 г. Позднее схожие по этиологии болезни называли паратифами.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Экономический ущерб при сальмонеллезе кур складывается в основном из потерь от отхода цыплят раннего возраста, отставания в росте и развитии заболевшего молодняка кур, снижения яичной и мясной продуктивности взрослого поголовья, выбраковки больных 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сальмонеллоносителей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ограничений сбыта продукции из хозяйств, неблагополучных по сальмонеллезу кур, затрат на оздоровление хозяйства.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Переболевшая птица пожизненно остается носителем и источником возбудителя инфекции, накапливая его в том числе и в продукции птицеводства — яйцах. Птица и яйца служат опасными источниками сальмонеллеза для людей, который протекает в виде тяжелых кишечных расстройств и интоксикации. Кроме того, являясь ослабленными, такие куры более подвержены влиянию других патогенных  штаммов.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грудной полости обнаруживают серозный выпот с примесью хлопьев фибрина. В легких очаги уплотнения серо-красного цвета. Сердце несколько увеличено. Миокард дряблый, коронарные сосуды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кровенаполнены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Диагностика и дифференциальная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Бактериологические посевы делают на обычные и дифференциально-диагностические среды (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агар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Эндо,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Плоскирева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Левина) из желтка, печени, желчного пузыря, мозга у молодых птиц и измененных фолликулов от взрослой птицы.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 диагностической целью предложена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кровокапельная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реакция непрямой гемагглютинации (ККРНГА).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Сальмонеллез необходимо дифференцировать от инфекционного гепатита, синусита утят, орнитоза.</a:t>
            </a:r>
          </a:p>
          <a:p>
            <a:pPr marL="0" indent="539750" algn="just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Картинки по запросу лабораторная диагностика сальмонеллез птиц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565"/>
            <a:ext cx="9144000" cy="68154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Иммунитет, специфическая 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Утята, гусята, переболевшие инфекцией, вызванной S.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typhimurium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приобретают иммунитет, но остаются носителями возбудителя на фоне иммунитета. Организм этих птиц при отсутствии реинфекции полностью освобождается от сальмонелл только через 60-70 дней после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переболевания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 У цыплят и индюшат иммунитет слабо выражен.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Разработана и выпускается живая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авирулентная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вакцина против сальмонеллеза для иммунизации уток и гусей. Утят и гусят вакцинируют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перорально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 2-3-дневного возраста, через 2 дня вакцинацию повторяют. Вакцина создает напряженный иммунитет сроком на 3-3,5 мес. Это позволяет предупредить острые вспышки заболевания, сократить сроки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бактерионосительства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повышает сохранность птицы. Можно вакцинировать двукратно и взрослую птицу перед началом племенного периода.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Профилактика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Для предотвращения появления сальмонеллеза в птицеводческих хозяйствах необходимо следующее: </a:t>
            </a:r>
          </a:p>
          <a:p>
            <a:pPr marL="0" indent="539750" algn="just">
              <a:buAutoNum type="arabicParenR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санация кормов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карбосалом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другими санирующими препаратами; </a:t>
            </a:r>
          </a:p>
          <a:p>
            <a:pPr marL="0" indent="539750" algn="just">
              <a:buAutoNum type="arabicParenR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обеспечение выездных барьеров и санпропускников для предотвращения заноса сальмонеллеза в хозяйства; для дезинфекции объектов необходимо применять универсальные препараты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глютекс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натусан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виркон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 и другие; </a:t>
            </a:r>
          </a:p>
          <a:p>
            <a:pPr marL="0" indent="539750" algn="just">
              <a:buAutoNum type="arabicParenR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особое внимание следует уделить гигиене гнезд и получаемых от кур инкубационных яиц, скорлупу которых обрабатывают препаратами (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виркон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С, ВВ-1,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дезмол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метацид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другие); </a:t>
            </a:r>
          </a:p>
          <a:p>
            <a:pPr marL="0" indent="539750" algn="just">
              <a:buAutoNum type="arabicParenR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точно соблюдать время выборки выведенного молодняка, отходы инкубации сжигать или утилизировать; </a:t>
            </a:r>
          </a:p>
          <a:p>
            <a:pPr marL="0" indent="539750" algn="just">
              <a:buAutoNum type="arabicParenR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дезинфицировать инкубационные шкафы, тару и транспорт после каждого использования; </a:t>
            </a:r>
          </a:p>
          <a:p>
            <a:pPr marL="0" indent="539750" algn="just">
              <a:buAutoNum type="arabicParenR"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молодняку в первое кормление назначать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пробиотики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539750" algn="just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Лечение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Для лечения больного выведенного молодняка используют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колмик-Е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энфлоксатрил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эриприм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концентрат,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авидокс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колимицин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альбак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другие антибактериальные препараты. Большинство препаратов активны против сальмонелл в начале заболевания и в инкубационный период болезни, поэтому явно больную птицу выбраковывают, а остальным задают препараты с кормом или водой.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8" name="Picture 6" descr="gentamic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924944"/>
            <a:ext cx="3563888" cy="35638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levomicet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3816424" cy="3396617"/>
          </a:xfrm>
          <a:prstGeom prst="rect">
            <a:avLst/>
          </a:prstGeom>
          <a:noFill/>
        </p:spPr>
      </p:pic>
      <p:pic>
        <p:nvPicPr>
          <p:cNvPr id="23556" name="Picture 4" descr="baitri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44018" y="0"/>
            <a:ext cx="3599982" cy="328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8" descr="bifino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7225209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2" name="Picture 10" descr="avivak-salmov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3440" y="1817438"/>
            <a:ext cx="5040560" cy="504056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Картинки по запросу сальмонеллез птиц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16016" cy="3537012"/>
          </a:xfrm>
          <a:prstGeom prst="rect">
            <a:avLst/>
          </a:prstGeom>
          <a:noFill/>
        </p:spPr>
      </p:pic>
      <p:sp>
        <p:nvSpPr>
          <p:cNvPr id="18438" name="AutoShape 6" descr="Картинки по запросу сальмонеллез пти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70" name="AutoShape 2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2" name="AutoShape 4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 descr="https://ngradlpu.ru/images/stories/salmonelez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8" name="AutoShape 10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80" name="Picture 12" descr="Картинки по запросу сальмонелле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9513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l="20364" t="13788" r="24001" b="9753"/>
          <a:stretch>
            <a:fillRect/>
          </a:stretch>
        </p:blipFill>
        <p:spPr bwMode="auto">
          <a:xfrm>
            <a:off x="1691679" y="3429000"/>
            <a:ext cx="3653853" cy="3429000"/>
          </a:xfrm>
          <a:prstGeom prst="rect">
            <a:avLst/>
          </a:prstGeom>
          <a:noFill/>
        </p:spPr>
      </p:pic>
      <p:pic>
        <p:nvPicPr>
          <p:cNvPr id="6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071208"/>
            <a:ext cx="1907704" cy="37867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8" descr="Похожее изображение"/>
          <p:cNvPicPr>
            <a:picLocks noChangeAspect="1" noChangeArrowheads="1"/>
          </p:cNvPicPr>
          <p:nvPr/>
        </p:nvPicPr>
        <p:blipFill>
          <a:blip r:embed="rId4" cstate="print"/>
          <a:srcRect l="21160" r="18980"/>
          <a:stretch>
            <a:fillRect/>
          </a:stretch>
        </p:blipFill>
        <p:spPr bwMode="auto">
          <a:xfrm>
            <a:off x="323528" y="188640"/>
            <a:ext cx="3044374" cy="3384376"/>
          </a:xfrm>
          <a:prstGeom prst="rect">
            <a:avLst/>
          </a:prstGeom>
          <a:noFill/>
        </p:spPr>
      </p:pic>
      <p:pic>
        <p:nvPicPr>
          <p:cNvPr id="5" name="Picture 4" descr="Картинки по запросу сальмонеллез птиц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188640"/>
            <a:ext cx="3312367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Меры борьбы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 связи с тем что у взрослых птиц заболевание протекает хронически в бессимптомной форме, а переболевший молодняк птиц надолго остается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бактерионосителем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в ликвидации заболевания весьма важное значение принадлежит массовой прижизненной диагностике.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Исследование птиц родительских стад по ККРНГА на благополучие по сальмонеллезу должно проводиться поголовно и в обязательном порядке. Это позволяет точно определить факт наличия или отсутствия инфекции, степень неблагополучия стада, удалить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бактерионосителей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своевременно осуществлять лечение, специфическую профилактику.</a:t>
            </a:r>
          </a:p>
          <a:p>
            <a:pPr marL="0" indent="442913" algn="just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Птицу, реагирующую по ККРНГА на сальмонеллез, направляют на санитарную бойню и проводят дезинфекцию птичников в присутствии птицы, а в подстилку добавляют хлорную известь. Инвентарь, гнезда, кормушки подвергают механической чистке, мойке, дезинфекции влажным способом.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Если в ККРНГА положительно реагирует от 7 до 10 % и более взрослой птицы, оздоровление такого стада путем систематического исследования, лечения или вакцинации экономически нецелесообразно. Поэтому такое поголовье птицы подлежит убою, а птичники — санации. В случае клинического проявления заболевания среди молодняка или взрослого поголовья больных птиц выбраковывают, убивают, а тушки птиц утилизируют.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Ограничения по сальмонеллезу птиц с хозяйства снимают при двукратном получении отрицательных результатов в ККРНГА, а также в том случае, если при систематическом бактериологическом исследовании патологического материала не выделен возбудитель сальмонеллеза.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6271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Картинки по запросу сальмонеллез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87165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Возбудитель болезни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0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Возбудителями сальмонеллеза птиц могут быть различные неадаптированные к птице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серовары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сальмонеллы (за исключением S.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pullorum-gallinarum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которая вызывает самостоятельное заболевание, Пуллороз), однако в основном это S.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enteritidis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и S.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typhimurium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вызывающие сальмонеллез водоплавающей птицы.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По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культурально-морфологическим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свойствам все сальмонеллы сходны. Дифференцируют сальмонеллы по их росту на средах Эндо,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Плоскирева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, Левина и др.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Сальмонеллы устойчивы во внешней среде и к действию физических и химических факторов. В помете и кормах они сохраняют жизнеспособность до 100 дней, в почве — свыше 400 дней, в пухоперовом сырье — свыше 1150 дней.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Эпизоотология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Наиболее восприимчивы к сальмонеллезу цыплята, индюшата, в первые дни жизни. Источником возбудителя инфекции служит больная птица, выделяющая с пометом большое количество возбудителя.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При сальмонеллезе может иметь значение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</a:rPr>
              <a:t>трансовариальный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способ заражения — через яйцо.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Переболевшая птица, инфицирует корма, воду, оборудование.</a:t>
            </a:r>
          </a:p>
          <a:p>
            <a:pPr marL="0" indent="539750" algn="just">
              <a:buNone/>
            </a:pP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Возбудитель болезни могут также распространять дикие птицы (голуби, воробьи), грызуны (мыши, крысы), эктопаразиты (клещи, птичьи клопы).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Возбудитель инфекции может содержаться в рыбной и мясокостной муке.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При сальмонеллезе отмечают как вертикальный, так и горизонтальный путь передачи инфекции. 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Основное значение имеют алиментарное и аэрогенное заражение.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458" name="AutoShape 2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0" name="AutoShape 4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2" name="AutoShape 6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4" name="AutoShape 8" descr="Картинки по запросу сальмонелле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466" name="Picture 10" descr="Картинки по запросу сальмонеллез птиц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1518</Words>
  <Application>Microsoft Office PowerPoint</Application>
  <PresentationFormat>Экран (4:3)</PresentationFormat>
  <Paragraphs>60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Возбудитель болезни</vt:lpstr>
      <vt:lpstr>Эпизоотология</vt:lpstr>
      <vt:lpstr>Презентация PowerPoint</vt:lpstr>
      <vt:lpstr>Презентация PowerPoint</vt:lpstr>
      <vt:lpstr>Презентация PowerPoint</vt:lpstr>
      <vt:lpstr>Презентация PowerPoint</vt:lpstr>
      <vt:lpstr>Патогенез</vt:lpstr>
      <vt:lpstr>Течение и клиническое проявление</vt:lpstr>
      <vt:lpstr>Симптомы</vt:lpstr>
      <vt:lpstr>Презентация PowerPoint</vt:lpstr>
      <vt:lpstr>Презентация PowerPoint</vt:lpstr>
      <vt:lpstr>Патологоанатомические признаки</vt:lpstr>
      <vt:lpstr>Презентация PowerPoint</vt:lpstr>
      <vt:lpstr>Презентация PowerPoint</vt:lpstr>
      <vt:lpstr>Презентация PowerPoint</vt:lpstr>
      <vt:lpstr>Диагностика и дифференциальная диагностика</vt:lpstr>
      <vt:lpstr>Презентация PowerPoint</vt:lpstr>
      <vt:lpstr>Иммунитет, специфическая профилактика</vt:lpstr>
      <vt:lpstr>Презентация PowerPoint</vt:lpstr>
      <vt:lpstr>Профилактика</vt:lpstr>
      <vt:lpstr>Лечение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Меры борьбы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Елена Светлакова</cp:lastModifiedBy>
  <cp:revision>21</cp:revision>
  <dcterms:modified xsi:type="dcterms:W3CDTF">2022-01-27T18:55:07Z</dcterms:modified>
</cp:coreProperties>
</file>